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6" r:id="rId4"/>
    <p:sldId id="272" r:id="rId5"/>
    <p:sldId id="280" r:id="rId6"/>
    <p:sldId id="279" r:id="rId7"/>
    <p:sldId id="282" r:id="rId8"/>
    <p:sldId id="283" r:id="rId9"/>
    <p:sldId id="281" r:id="rId10"/>
    <p:sldId id="273" r:id="rId11"/>
    <p:sldId id="260" r:id="rId12"/>
    <p:sldId id="266" r:id="rId13"/>
    <p:sldId id="261" r:id="rId14"/>
    <p:sldId id="263" r:id="rId15"/>
    <p:sldId id="284" r:id="rId16"/>
    <p:sldId id="278" r:id="rId17"/>
    <p:sldId id="268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596"/>
    <a:srgbClr val="45D7C2"/>
    <a:srgbClr val="64DEBD"/>
    <a:srgbClr val="4BDEBB"/>
    <a:srgbClr val="66FFFF"/>
    <a:srgbClr val="020000"/>
    <a:srgbClr val="D86306"/>
    <a:srgbClr val="D16106"/>
    <a:srgbClr val="C55F08"/>
    <a:srgbClr val="124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69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1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00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7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29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03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9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0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6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92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04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D43E-FFF0-6144-B01A-6AFCA4ACFFDA}" type="datetimeFigureOut">
              <a:rPr lang="fr-FR" smtClean="0"/>
              <a:t>05/03/19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14F3-0B99-074B-8E3A-B3D66523A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73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6" Type="http://schemas.openxmlformats.org/officeDocument/2006/relationships/image" Target="../media/image7.jpg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37FAD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6612" y="2882430"/>
            <a:ext cx="3309756" cy="147002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Tout un lieu dit sur </a:t>
            </a:r>
            <a:br>
              <a:rPr lang="fr-FR" sz="2800" dirty="0" smtClean="0"/>
            </a:br>
            <a:r>
              <a:rPr lang="fr-FR" sz="2800" dirty="0" smtClean="0"/>
              <a:t>1,5 hectare en</a:t>
            </a:r>
            <a:br>
              <a:rPr lang="fr-FR" sz="2800" dirty="0" smtClean="0"/>
            </a:br>
            <a:r>
              <a:rPr lang="fr-FR" sz="2800" dirty="0" smtClean="0"/>
              <a:t> bordure de rivière</a:t>
            </a:r>
            <a:endParaRPr lang="fr-FR" sz="2800" dirty="0"/>
          </a:p>
        </p:txBody>
      </p:sp>
      <p:pic>
        <p:nvPicPr>
          <p:cNvPr id="4" name="Image 3" descr="Capture d’écran 2018-02-21 à 12.55.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11" y="147053"/>
            <a:ext cx="2965632" cy="2805011"/>
          </a:xfrm>
          <a:prstGeom prst="rect">
            <a:avLst/>
          </a:prstGeom>
        </p:spPr>
      </p:pic>
      <p:pic>
        <p:nvPicPr>
          <p:cNvPr id="10" name="Image 9" descr="24053a-bvi13067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11" y="4352455"/>
            <a:ext cx="2965633" cy="222621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466180" y="342371"/>
            <a:ext cx="54115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/>
              <a:t>En sud Charente à la frontière avec la </a:t>
            </a:r>
            <a:r>
              <a:rPr lang="fr-FR" sz="2000" b="1" dirty="0"/>
              <a:t>D</a:t>
            </a:r>
            <a:r>
              <a:rPr lang="fr-FR" sz="2000" b="1" dirty="0" smtClean="0"/>
              <a:t>ordogne</a:t>
            </a:r>
          </a:p>
          <a:p>
            <a:pPr algn="r"/>
            <a:endParaRPr lang="fr-FR" sz="1600" b="1" dirty="0" smtClean="0"/>
          </a:p>
          <a:p>
            <a:pPr algn="r"/>
            <a:r>
              <a:rPr lang="fr-FR" sz="2000" b="1" dirty="0" smtClean="0"/>
              <a:t>à coté de Chalais/ Aubeterre et </a:t>
            </a:r>
            <a:r>
              <a:rPr lang="fr-FR" sz="2000" b="1" dirty="0"/>
              <a:t>S</a:t>
            </a:r>
            <a:r>
              <a:rPr lang="fr-FR" sz="2000" b="1" dirty="0" smtClean="0"/>
              <a:t>aint </a:t>
            </a:r>
            <a:r>
              <a:rPr lang="fr-FR" sz="2000" b="1" dirty="0"/>
              <a:t>A</a:t>
            </a:r>
            <a:r>
              <a:rPr lang="fr-FR" sz="2000" b="1" dirty="0" smtClean="0"/>
              <a:t>ulaye</a:t>
            </a:r>
          </a:p>
          <a:p>
            <a:pPr algn="r"/>
            <a:r>
              <a:rPr lang="fr-FR" sz="2000" b="1" dirty="0" smtClean="0"/>
              <a:t>Proche d’ANGOULÈME</a:t>
            </a:r>
            <a:endParaRPr lang="fr-FR" sz="2000" b="1" dirty="0"/>
          </a:p>
          <a:p>
            <a:pPr algn="r"/>
            <a:r>
              <a:rPr lang="fr-FR" sz="2000" b="1" dirty="0" smtClean="0"/>
              <a:t>À 1h de BORDEAUX</a:t>
            </a:r>
          </a:p>
          <a:p>
            <a:pPr algn="r"/>
            <a:endParaRPr lang="fr-FR" sz="2000" b="1" dirty="0" smtClean="0"/>
          </a:p>
          <a:p>
            <a:pPr algn="r"/>
            <a:r>
              <a:rPr lang="fr-FR" sz="2000" b="1" dirty="0" smtClean="0"/>
              <a:t>Le Gadrad un lieu dit complet  </a:t>
            </a:r>
            <a:endParaRPr lang="fr-FR" sz="2000" b="1" dirty="0"/>
          </a:p>
          <a:p>
            <a:pPr algn="r"/>
            <a:r>
              <a:rPr lang="fr-FR" sz="2000" b="1" dirty="0" smtClean="0"/>
              <a:t>Le charme d’une vieille </a:t>
            </a:r>
            <a:r>
              <a:rPr lang="fr-FR" sz="2000" b="1" dirty="0" err="1" smtClean="0"/>
              <a:t>longère</a:t>
            </a:r>
            <a:r>
              <a:rPr lang="fr-FR" sz="2000" b="1" dirty="0" smtClean="0"/>
              <a:t> </a:t>
            </a:r>
            <a:r>
              <a:rPr lang="fr-FR" sz="2000" b="1" dirty="0" smtClean="0"/>
              <a:t>1860 </a:t>
            </a:r>
          </a:p>
          <a:p>
            <a:pPr algn="r"/>
            <a:endParaRPr lang="fr-FR" sz="2000" b="1" dirty="0" smtClean="0"/>
          </a:p>
          <a:p>
            <a:pPr algn="r"/>
            <a:r>
              <a:rPr lang="fr-FR" sz="2000" b="1" dirty="0" smtClean="0"/>
              <a:t>Des espaces de vie et travail collectif</a:t>
            </a:r>
          </a:p>
          <a:p>
            <a:pPr algn="r"/>
            <a:r>
              <a:rPr lang="fr-FR" sz="2000" b="1" dirty="0" smtClean="0"/>
              <a:t>L’étable et</a:t>
            </a:r>
            <a:r>
              <a:rPr lang="fr-FR" sz="2000" b="1" dirty="0"/>
              <a:t> </a:t>
            </a:r>
            <a:r>
              <a:rPr lang="fr-FR" sz="2000" b="1" dirty="0" smtClean="0"/>
              <a:t>le grand auvent</a:t>
            </a:r>
          </a:p>
          <a:p>
            <a:pPr algn="r"/>
            <a:r>
              <a:rPr lang="fr-FR" sz="2000" b="1" dirty="0" smtClean="0"/>
              <a:t> Jouxtés par une </a:t>
            </a:r>
            <a:r>
              <a:rPr lang="fr-FR" sz="2000" b="1" dirty="0"/>
              <a:t>cuisine de </a:t>
            </a:r>
            <a:r>
              <a:rPr lang="fr-FR" sz="2000" b="1" dirty="0" smtClean="0"/>
              <a:t>jardin</a:t>
            </a:r>
          </a:p>
          <a:p>
            <a:pPr algn="r"/>
            <a:r>
              <a:rPr lang="fr-FR" sz="2000" b="1" dirty="0" smtClean="0"/>
              <a:t>il y a aussi une </a:t>
            </a:r>
            <a:r>
              <a:rPr lang="fr-FR" sz="2000" b="1" dirty="0"/>
              <a:t>grange </a:t>
            </a:r>
            <a:r>
              <a:rPr lang="fr-FR" sz="2000" b="1" dirty="0" smtClean="0"/>
              <a:t>atelier</a:t>
            </a:r>
          </a:p>
          <a:p>
            <a:pPr algn="r"/>
            <a:endParaRPr lang="fr-FR" sz="2000" b="1" dirty="0" smtClean="0"/>
          </a:p>
          <a:p>
            <a:pPr algn="r"/>
            <a:r>
              <a:rPr lang="fr-FR" sz="2000" b="1" dirty="0" smtClean="0"/>
              <a:t> </a:t>
            </a:r>
            <a:r>
              <a:rPr lang="fr-FR" sz="2000" b="1" dirty="0"/>
              <a:t>des </a:t>
            </a:r>
            <a:r>
              <a:rPr lang="fr-FR" sz="2000" b="1" dirty="0" smtClean="0"/>
              <a:t>toits </a:t>
            </a:r>
            <a:r>
              <a:rPr lang="fr-FR" sz="2000" b="1" dirty="0"/>
              <a:t>à</a:t>
            </a:r>
            <a:r>
              <a:rPr lang="fr-FR" sz="2000" b="1" dirty="0" smtClean="0"/>
              <a:t> cochon</a:t>
            </a:r>
            <a:r>
              <a:rPr lang="mr-IN" sz="2000" b="1" dirty="0" smtClean="0"/>
              <a:t>…</a:t>
            </a:r>
            <a:r>
              <a:rPr lang="fr-FR" sz="2000" b="1" dirty="0" smtClean="0"/>
              <a:t> des cabanes</a:t>
            </a:r>
          </a:p>
          <a:p>
            <a:pPr algn="r"/>
            <a:r>
              <a:rPr lang="fr-FR" b="1" dirty="0"/>
              <a:t>douche solaire,  toilettes sèche</a:t>
            </a:r>
            <a:r>
              <a:rPr lang="mr-IN" b="1" dirty="0"/>
              <a:t>…</a:t>
            </a:r>
            <a:endParaRPr lang="fr-FR" b="1" dirty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4446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IMG_30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31632"/>
            <a:ext cx="5575741" cy="5111524"/>
          </a:xfrm>
          <a:prstGeom prst="rect">
            <a:avLst/>
          </a:prstGeom>
        </p:spPr>
      </p:pic>
      <p:pic>
        <p:nvPicPr>
          <p:cNvPr id="7" name="Image 6" descr="IMG_30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481" y="3739672"/>
            <a:ext cx="3795347" cy="3333568"/>
          </a:xfrm>
          <a:prstGeom prst="rect">
            <a:avLst/>
          </a:prstGeom>
        </p:spPr>
      </p:pic>
      <p:pic>
        <p:nvPicPr>
          <p:cNvPr id="8" name="Image 7" descr="IMG_26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22644">
            <a:off x="4108343" y="-381557"/>
            <a:ext cx="5888401" cy="4416301"/>
          </a:xfrm>
          <a:prstGeom prst="rect">
            <a:avLst/>
          </a:prstGeom>
        </p:spPr>
      </p:pic>
      <p:pic>
        <p:nvPicPr>
          <p:cNvPr id="6" name="Image 5" descr="IMG_315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823" y="3544966"/>
            <a:ext cx="4169593" cy="2346313"/>
          </a:xfrm>
          <a:prstGeom prst="rect">
            <a:avLst/>
          </a:prstGeom>
        </p:spPr>
      </p:pic>
      <p:pic>
        <p:nvPicPr>
          <p:cNvPr id="9" name="Image 8" descr="IMG_315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16672" cy="35449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5276" y="3524432"/>
            <a:ext cx="8746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7FAD1"/>
                </a:solidFill>
              </a:rPr>
              <a:t>Et pour se détendre</a:t>
            </a:r>
            <a:r>
              <a:rPr lang="mr-IN" b="1" dirty="0">
                <a:solidFill>
                  <a:srgbClr val="37FAD1"/>
                </a:solidFill>
              </a:rPr>
              <a:t>…</a:t>
            </a:r>
            <a:r>
              <a:rPr lang="fr-FR" b="1" dirty="0">
                <a:solidFill>
                  <a:srgbClr val="37FAD1"/>
                </a:solidFill>
              </a:rPr>
              <a:t>  l’</a:t>
            </a:r>
            <a:r>
              <a:rPr lang="fr-FR" b="1" dirty="0" err="1">
                <a:solidFill>
                  <a:srgbClr val="37FAD1"/>
                </a:solidFill>
              </a:rPr>
              <a:t>accés</a:t>
            </a:r>
            <a:r>
              <a:rPr lang="fr-FR" b="1" dirty="0">
                <a:solidFill>
                  <a:srgbClr val="37FAD1"/>
                </a:solidFill>
              </a:rPr>
              <a:t> direct à la baignade, des bateaux</a:t>
            </a:r>
            <a:r>
              <a:rPr lang="mr-IN" b="1" dirty="0">
                <a:solidFill>
                  <a:srgbClr val="37FAD1"/>
                </a:solidFill>
              </a:rPr>
              <a:t>…</a:t>
            </a:r>
            <a:r>
              <a:rPr lang="fr-FR" b="1" dirty="0">
                <a:solidFill>
                  <a:srgbClr val="37FAD1"/>
                </a:solidFill>
              </a:rPr>
              <a:t> </a:t>
            </a:r>
          </a:p>
          <a:p>
            <a:r>
              <a:rPr lang="fr-FR" b="1" dirty="0">
                <a:solidFill>
                  <a:srgbClr val="37FAD1"/>
                </a:solidFill>
              </a:rPr>
              <a:t>				     des jeux, du </a:t>
            </a:r>
            <a:r>
              <a:rPr lang="fr-FR" b="1" dirty="0" err="1">
                <a:solidFill>
                  <a:srgbClr val="37FAD1"/>
                </a:solidFill>
              </a:rPr>
              <a:t>ping</a:t>
            </a:r>
            <a:r>
              <a:rPr lang="fr-FR" b="1" dirty="0">
                <a:solidFill>
                  <a:srgbClr val="37FAD1"/>
                </a:solidFill>
              </a:rPr>
              <a:t> </a:t>
            </a:r>
            <a:r>
              <a:rPr lang="fr-FR" b="1" dirty="0" err="1">
                <a:solidFill>
                  <a:srgbClr val="37FAD1"/>
                </a:solidFill>
              </a:rPr>
              <a:t>pong</a:t>
            </a:r>
            <a:r>
              <a:rPr lang="fr-FR" b="1" dirty="0">
                <a:solidFill>
                  <a:srgbClr val="37FAD1"/>
                </a:solidFill>
              </a:rPr>
              <a:t>, billard médium, boules, </a:t>
            </a:r>
            <a:r>
              <a:rPr lang="fr-FR" b="1" dirty="0" err="1">
                <a:solidFill>
                  <a:srgbClr val="37FAD1"/>
                </a:solidFill>
              </a:rPr>
              <a:t>molki</a:t>
            </a:r>
            <a:r>
              <a:rPr lang="mr-IN" b="1" dirty="0">
                <a:solidFill>
                  <a:srgbClr val="37FAD1"/>
                </a:solidFill>
              </a:rPr>
              <a:t>…</a:t>
            </a:r>
            <a:r>
              <a:rPr lang="fr-FR" b="1" dirty="0">
                <a:solidFill>
                  <a:srgbClr val="37FAD1"/>
                </a:solidFill>
              </a:rPr>
              <a:t> des vélos, </a:t>
            </a:r>
          </a:p>
          <a:p>
            <a:r>
              <a:rPr lang="fr-FR" b="1" dirty="0">
                <a:solidFill>
                  <a:srgbClr val="37FAD1"/>
                </a:solidFill>
              </a:rPr>
              <a:t>					ou pour la contemplation des hamacs sous les arbres d’ornement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89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64DEBD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IMG_285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5145779" y="-1"/>
            <a:ext cx="4636968" cy="3475311"/>
          </a:xfrm>
        </p:spPr>
      </p:pic>
      <p:pic>
        <p:nvPicPr>
          <p:cNvPr id="4" name="Image 3" descr="IMG_26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4633744" cy="3475308"/>
          </a:xfrm>
          <a:prstGeom prst="rect">
            <a:avLst/>
          </a:prstGeom>
        </p:spPr>
      </p:pic>
      <p:pic>
        <p:nvPicPr>
          <p:cNvPr id="6" name="Image 5" descr="IMG_269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07178" y="-546876"/>
            <a:ext cx="5362913" cy="40221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0556" y="3995677"/>
            <a:ext cx="57762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Ont vous emmène en randonnée découverte nature</a:t>
            </a:r>
          </a:p>
          <a:p>
            <a:pPr algn="just"/>
            <a:r>
              <a:rPr lang="fr-FR" dirty="0" smtClean="0"/>
              <a:t> faune et flore</a:t>
            </a:r>
          </a:p>
          <a:p>
            <a:pPr algn="just"/>
            <a:r>
              <a:rPr lang="fr-FR" dirty="0" smtClean="0"/>
              <a:t>ou encore faire une descente </a:t>
            </a:r>
            <a:r>
              <a:rPr lang="fr-FR" dirty="0"/>
              <a:t>de </a:t>
            </a:r>
            <a:r>
              <a:rPr lang="fr-FR" dirty="0" smtClean="0"/>
              <a:t>rivière sur la Dronne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Vous pouvez aussi découvrir </a:t>
            </a:r>
            <a:r>
              <a:rPr lang="fr-FR" dirty="0"/>
              <a:t>l’atelier </a:t>
            </a:r>
            <a:r>
              <a:rPr lang="mr-IN" dirty="0"/>
              <a:t>…</a:t>
            </a:r>
            <a:r>
              <a:rPr lang="fr-FR" dirty="0"/>
              <a:t> </a:t>
            </a:r>
            <a:endParaRPr lang="fr-FR" dirty="0" smtClean="0"/>
          </a:p>
          <a:p>
            <a:pPr algn="just"/>
            <a:r>
              <a:rPr lang="fr-FR" dirty="0"/>
              <a:t>I</a:t>
            </a:r>
            <a:r>
              <a:rPr lang="fr-FR" dirty="0" smtClean="0"/>
              <a:t>nitiation </a:t>
            </a:r>
            <a:r>
              <a:rPr lang="fr-FR" dirty="0"/>
              <a:t>à la gravure ou aux arts plastiques, </a:t>
            </a:r>
            <a:endParaRPr lang="fr-FR" dirty="0" smtClean="0"/>
          </a:p>
          <a:p>
            <a:pPr algn="just"/>
            <a:r>
              <a:rPr lang="fr-FR" dirty="0" smtClean="0"/>
              <a:t>Ou Projeter des films et écouter </a:t>
            </a:r>
            <a:r>
              <a:rPr lang="fr-FR" dirty="0"/>
              <a:t>des conférences sur l’art avec </a:t>
            </a:r>
            <a:r>
              <a:rPr lang="fr-FR" dirty="0" smtClean="0"/>
              <a:t>Sido</a:t>
            </a:r>
            <a:endParaRPr lang="fr-FR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5031" y="3387727"/>
            <a:ext cx="13260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SE DIVERTIR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S’INITIER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57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45D7C2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G_27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824"/>
            <a:ext cx="6817424" cy="4947141"/>
          </a:xfrm>
          <a:prstGeom prst="rect">
            <a:avLst/>
          </a:prstGeom>
        </p:spPr>
      </p:pic>
      <p:pic>
        <p:nvPicPr>
          <p:cNvPr id="4" name="Espace réservé du contenu 3" descr="IMG_285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881987" y="3181254"/>
            <a:ext cx="6685461" cy="3676746"/>
          </a:xfrm>
        </p:spPr>
      </p:pic>
      <p:pic>
        <p:nvPicPr>
          <p:cNvPr id="5" name="Image 4" descr="24053a-bvi13067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987" y="3181255"/>
            <a:ext cx="4897950" cy="36767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7160" y="-95823"/>
            <a:ext cx="3053108" cy="3235952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Le Auvent </a:t>
            </a:r>
            <a:br>
              <a:rPr lang="fr-FR" sz="2000" b="1" dirty="0" smtClean="0"/>
            </a:br>
            <a:r>
              <a:rPr lang="fr-FR" sz="2000" b="1" dirty="0" smtClean="0"/>
              <a:t>et l’étable</a:t>
            </a:r>
            <a:br>
              <a:rPr lang="fr-FR" sz="2000" b="1" dirty="0" smtClean="0"/>
            </a:br>
            <a:r>
              <a:rPr lang="fr-FR" sz="2000" b="1" dirty="0" smtClean="0"/>
              <a:t>espaces </a:t>
            </a:r>
            <a:br>
              <a:rPr lang="fr-FR" sz="2000" b="1" dirty="0" smtClean="0"/>
            </a:br>
            <a:r>
              <a:rPr lang="fr-FR" sz="2000" b="1" dirty="0" smtClean="0"/>
              <a:t>de travail </a:t>
            </a:r>
            <a:br>
              <a:rPr lang="fr-FR" sz="2000" b="1" dirty="0" smtClean="0"/>
            </a:br>
            <a:r>
              <a:rPr lang="fr-FR" sz="2000" b="1" dirty="0" smtClean="0"/>
              <a:t>et de </a:t>
            </a:r>
            <a:br>
              <a:rPr lang="fr-FR" sz="2000" b="1" dirty="0" smtClean="0"/>
            </a:br>
            <a:r>
              <a:rPr lang="fr-FR" sz="2000" b="1" dirty="0" smtClean="0"/>
              <a:t>convivialité</a:t>
            </a:r>
            <a:br>
              <a:rPr lang="fr-FR" sz="2000" b="1" dirty="0" smtClean="0"/>
            </a:br>
            <a:r>
              <a:rPr lang="fr-FR" sz="2000" b="1" dirty="0"/>
              <a:t>D</a:t>
            </a:r>
            <a:r>
              <a:rPr lang="fr-FR" sz="2000" b="1" dirty="0" smtClean="0"/>
              <a:t>écouvrir </a:t>
            </a:r>
            <a:br>
              <a:rPr lang="fr-FR" sz="2000" b="1" dirty="0" smtClean="0"/>
            </a:br>
            <a:r>
              <a:rPr lang="fr-FR" sz="2000" b="1" dirty="0" smtClean="0"/>
              <a:t>et s’initier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43322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7" descr="IMG_20181231_163650 copi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864351" y="0"/>
            <a:ext cx="11728408" cy="6858000"/>
          </a:xfrm>
          <a:prstGeom prst="rect">
            <a:avLst/>
          </a:prstGeom>
        </p:spPr>
      </p:pic>
      <p:pic>
        <p:nvPicPr>
          <p:cNvPr id="5" name="Espace réservé du contenu 4" descr="IMG_433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005465" y="-24288"/>
            <a:ext cx="7620367" cy="3996885"/>
          </a:xfrm>
        </p:spPr>
      </p:pic>
      <p:sp>
        <p:nvSpPr>
          <p:cNvPr id="3" name="ZoneTexte 2"/>
          <p:cNvSpPr txBox="1"/>
          <p:nvPr/>
        </p:nvSpPr>
        <p:spPr>
          <a:xfrm>
            <a:off x="5738000" y="4065894"/>
            <a:ext cx="34927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12453B"/>
                </a:solidFill>
              </a:rPr>
              <a:t>L’ANCIENNE ÉTABLE </a:t>
            </a:r>
          </a:p>
          <a:p>
            <a:r>
              <a:rPr lang="fr-FR" sz="2000" b="1" dirty="0" smtClean="0">
                <a:solidFill>
                  <a:srgbClr val="12453B"/>
                </a:solidFill>
              </a:rPr>
              <a:t>90m2</a:t>
            </a:r>
            <a:r>
              <a:rPr lang="fr-FR" sz="2000" b="1" dirty="0">
                <a:solidFill>
                  <a:srgbClr val="12453B"/>
                </a:solidFill>
              </a:rPr>
              <a:t> </a:t>
            </a:r>
            <a:r>
              <a:rPr lang="fr-FR" sz="1600" b="1" dirty="0" smtClean="0">
                <a:solidFill>
                  <a:srgbClr val="12453B"/>
                </a:solidFill>
              </a:rPr>
              <a:t>(ici en mode loisir)</a:t>
            </a:r>
          </a:p>
          <a:p>
            <a:r>
              <a:rPr lang="fr-FR" sz="2000" b="1" dirty="0">
                <a:solidFill>
                  <a:srgbClr val="12453B"/>
                </a:solidFill>
              </a:rPr>
              <a:t>e</a:t>
            </a:r>
            <a:r>
              <a:rPr lang="fr-FR" sz="2000" b="1" dirty="0" smtClean="0">
                <a:solidFill>
                  <a:srgbClr val="12453B"/>
                </a:solidFill>
              </a:rPr>
              <a:t>st une salle de </a:t>
            </a:r>
          </a:p>
          <a:p>
            <a:r>
              <a:rPr lang="fr-FR" sz="2000" b="1" dirty="0" smtClean="0">
                <a:solidFill>
                  <a:srgbClr val="12453B"/>
                </a:solidFill>
              </a:rPr>
              <a:t>travail collectif, </a:t>
            </a:r>
            <a:r>
              <a:rPr lang="fr-FR" sz="2000" b="1" dirty="0">
                <a:solidFill>
                  <a:srgbClr val="12453B"/>
                </a:solidFill>
              </a:rPr>
              <a:t>e</a:t>
            </a:r>
            <a:r>
              <a:rPr lang="fr-FR" sz="2000" b="1" dirty="0" smtClean="0">
                <a:solidFill>
                  <a:srgbClr val="12453B"/>
                </a:solidFill>
              </a:rPr>
              <a:t>lle accueille</a:t>
            </a:r>
          </a:p>
          <a:p>
            <a:r>
              <a:rPr lang="fr-FR" sz="2000" b="1" dirty="0">
                <a:solidFill>
                  <a:srgbClr val="12453B"/>
                </a:solidFill>
              </a:rPr>
              <a:t>D</a:t>
            </a:r>
            <a:r>
              <a:rPr lang="fr-FR" sz="2000" b="1" dirty="0" smtClean="0">
                <a:solidFill>
                  <a:srgbClr val="12453B"/>
                </a:solidFill>
              </a:rPr>
              <a:t>es résidences d’artistes,</a:t>
            </a:r>
          </a:p>
          <a:p>
            <a:r>
              <a:rPr lang="fr-FR" sz="2000" b="1" dirty="0">
                <a:solidFill>
                  <a:srgbClr val="12453B"/>
                </a:solidFill>
              </a:rPr>
              <a:t>D</a:t>
            </a:r>
            <a:r>
              <a:rPr lang="fr-FR" sz="2000" b="1" dirty="0" smtClean="0">
                <a:solidFill>
                  <a:srgbClr val="12453B"/>
                </a:solidFill>
              </a:rPr>
              <a:t>es stages</a:t>
            </a:r>
            <a:r>
              <a:rPr lang="mr-IN" sz="2000" b="1" dirty="0" smtClean="0">
                <a:solidFill>
                  <a:srgbClr val="12453B"/>
                </a:solidFill>
              </a:rPr>
              <a:t>…</a:t>
            </a:r>
            <a:endParaRPr lang="fr-FR" sz="2000" b="1" dirty="0" smtClean="0">
              <a:solidFill>
                <a:srgbClr val="12453B"/>
              </a:solidFill>
            </a:endParaRPr>
          </a:p>
          <a:p>
            <a:r>
              <a:rPr lang="fr-FR" sz="2000" b="1" dirty="0" smtClean="0">
                <a:solidFill>
                  <a:srgbClr val="12453B"/>
                </a:solidFill>
              </a:rPr>
              <a:t>Développement personnel</a:t>
            </a:r>
          </a:p>
          <a:p>
            <a:r>
              <a:rPr lang="fr-FR" sz="2000" b="1" dirty="0" smtClean="0">
                <a:solidFill>
                  <a:srgbClr val="12453B"/>
                </a:solidFill>
              </a:rPr>
              <a:t>Yoga, danse</a:t>
            </a:r>
            <a:r>
              <a:rPr lang="mr-IN" sz="2000" b="1" dirty="0" smtClean="0">
                <a:solidFill>
                  <a:srgbClr val="12453B"/>
                </a:solidFill>
              </a:rPr>
              <a:t>…</a:t>
            </a:r>
            <a:r>
              <a:rPr lang="fr-FR" sz="2000" b="1" dirty="0" smtClean="0">
                <a:solidFill>
                  <a:srgbClr val="12453B"/>
                </a:solidFill>
              </a:rPr>
              <a:t>. Conférences</a:t>
            </a:r>
            <a:r>
              <a:rPr lang="mr-IN" sz="2000" b="1" dirty="0" smtClean="0">
                <a:solidFill>
                  <a:srgbClr val="12453B"/>
                </a:solidFill>
              </a:rPr>
              <a:t>…</a:t>
            </a:r>
            <a:endParaRPr lang="fr-FR" sz="2000" b="1" dirty="0" smtClean="0">
              <a:solidFill>
                <a:srgbClr val="12453B"/>
              </a:solidFill>
            </a:endParaRPr>
          </a:p>
          <a:p>
            <a:r>
              <a:rPr lang="fr-FR" sz="2000" b="1" dirty="0" smtClean="0">
                <a:solidFill>
                  <a:srgbClr val="12453B"/>
                </a:solidFill>
              </a:rPr>
              <a:t>Ou pratique d’arts plastiques</a:t>
            </a:r>
            <a:r>
              <a:rPr lang="mr-IN" sz="2000" b="1" dirty="0" smtClean="0">
                <a:solidFill>
                  <a:srgbClr val="12453B"/>
                </a:solidFill>
              </a:rPr>
              <a:t>…</a:t>
            </a:r>
            <a:endParaRPr lang="fr-FR" sz="2000" b="1" dirty="0">
              <a:solidFill>
                <a:srgbClr val="12453B"/>
              </a:solidFill>
            </a:endParaRPr>
          </a:p>
        </p:txBody>
      </p:sp>
      <p:pic>
        <p:nvPicPr>
          <p:cNvPr id="6" name="Image 5" descr="IMG_42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1255"/>
            <a:ext cx="5591797" cy="35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4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64DEBD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GÎTE RÉSIDENCES D’ARTISTES,</a:t>
            </a:r>
            <a:br>
              <a:rPr lang="fr-FR" sz="3200" dirty="0" smtClean="0"/>
            </a:br>
            <a:r>
              <a:rPr lang="fr-FR" sz="3200" dirty="0" smtClean="0"/>
              <a:t> STAGES OU VACANCES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Au cœur de cette somptueuse </a:t>
            </a:r>
            <a:r>
              <a:rPr lang="fr-FR" sz="2800" dirty="0"/>
              <a:t>nature au calme, </a:t>
            </a:r>
            <a:r>
              <a:rPr lang="fr-FR" sz="2800" dirty="0" smtClean="0"/>
              <a:t>vous serez pourtant au milieu </a:t>
            </a:r>
            <a:r>
              <a:rPr lang="fr-FR" sz="2800" dirty="0"/>
              <a:t>d’une zone </a:t>
            </a:r>
            <a:r>
              <a:rPr lang="fr-FR" sz="2800" dirty="0" smtClean="0"/>
              <a:t>touristique et culturelle au prestigieux patrimoine </a:t>
            </a:r>
          </a:p>
          <a:p>
            <a:endParaRPr lang="fr-FR" sz="2800" dirty="0" smtClean="0"/>
          </a:p>
          <a:p>
            <a:r>
              <a:rPr lang="fr-FR" sz="2800" dirty="0" smtClean="0"/>
              <a:t>à </a:t>
            </a:r>
            <a:r>
              <a:rPr lang="fr-FR" sz="2800" dirty="0"/>
              <a:t>deux </a:t>
            </a:r>
            <a:r>
              <a:rPr lang="fr-FR" sz="2800" dirty="0" smtClean="0"/>
              <a:t>kilomètres de tous commerces</a:t>
            </a:r>
            <a:r>
              <a:rPr lang="fr-FR" sz="2800" dirty="0"/>
              <a:t>, </a:t>
            </a:r>
            <a:r>
              <a:rPr lang="fr-FR" sz="2800" dirty="0" smtClean="0"/>
              <a:t>marchés, cinéma,</a:t>
            </a:r>
            <a:r>
              <a:rPr lang="fr-FR" sz="2800" dirty="0"/>
              <a:t> hôpital </a:t>
            </a:r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deux </a:t>
            </a:r>
            <a:r>
              <a:rPr lang="fr-FR" sz="2800" dirty="0"/>
              <a:t>plages bases nautiques </a:t>
            </a:r>
            <a:r>
              <a:rPr lang="fr-FR" sz="2800" dirty="0" smtClean="0"/>
              <a:t>aménagées</a:t>
            </a:r>
            <a:r>
              <a:rPr lang="fr-FR" sz="2800" dirty="0"/>
              <a:t>, </a:t>
            </a:r>
            <a:r>
              <a:rPr lang="fr-FR" sz="2800" dirty="0" smtClean="0"/>
              <a:t>baignades </a:t>
            </a:r>
            <a:r>
              <a:rPr lang="fr-FR" sz="2800" dirty="0"/>
              <a:t>surveillées, </a:t>
            </a:r>
            <a:r>
              <a:rPr lang="fr-FR" sz="2800" dirty="0" smtClean="0"/>
              <a:t>jeux, kayac</a:t>
            </a:r>
            <a:r>
              <a:rPr lang="fr-FR" sz="2800" dirty="0"/>
              <a:t>, </a:t>
            </a:r>
            <a:r>
              <a:rPr lang="fr-FR" sz="2800" dirty="0" err="1" smtClean="0"/>
              <a:t>accrobranche</a:t>
            </a: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 </a:t>
            </a:r>
            <a:endParaRPr lang="fr-FR" sz="2800" dirty="0"/>
          </a:p>
          <a:p>
            <a:r>
              <a:rPr lang="fr-FR" sz="2800" dirty="0"/>
              <a:t>avec </a:t>
            </a:r>
            <a:r>
              <a:rPr lang="fr-FR" sz="2800" dirty="0" smtClean="0"/>
              <a:t>restaurants,  </a:t>
            </a:r>
            <a:r>
              <a:rPr lang="fr-FR" sz="2800" dirty="0"/>
              <a:t>pizza </a:t>
            </a:r>
            <a:r>
              <a:rPr lang="fr-FR" sz="2800" dirty="0" smtClean="0"/>
              <a:t>snack au </a:t>
            </a:r>
            <a:r>
              <a:rPr lang="fr-FR" sz="2800" dirty="0"/>
              <a:t>bord de l’eau ou bar à </a:t>
            </a:r>
            <a:r>
              <a:rPr lang="fr-FR" sz="2800" dirty="0" smtClean="0"/>
              <a:t>tapas concerts, tabac, presse</a:t>
            </a:r>
            <a:r>
              <a:rPr lang="mr-IN" sz="2800" dirty="0" smtClean="0"/>
              <a:t>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0212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5307891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1684" y="-551094"/>
            <a:ext cx="12585992" cy="8394759"/>
          </a:xfrm>
          <a:prstGeom prst="rect">
            <a:avLst/>
          </a:prstGeom>
        </p:spPr>
      </p:pic>
      <p:pic>
        <p:nvPicPr>
          <p:cNvPr id="4" name="Espace réservé du contenu 3" descr="418d5452498d756cb0a95934f98bc4e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429" r="-86429"/>
          <a:stretch>
            <a:fillRect/>
          </a:stretch>
        </p:blipFill>
        <p:spPr>
          <a:xfrm>
            <a:off x="2893342" y="-310763"/>
            <a:ext cx="9206230" cy="4525963"/>
          </a:xfrm>
        </p:spPr>
      </p:pic>
    </p:spTree>
    <p:extLst>
      <p:ext uri="{BB962C8B-B14F-4D97-AF65-F5344CB8AC3E}">
        <p14:creationId xmlns:p14="http://schemas.microsoft.com/office/powerpoint/2010/main" val="296781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IMG_26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499" y="-285118"/>
            <a:ext cx="5727655" cy="4295742"/>
          </a:xfrm>
          <a:prstGeom prst="rect">
            <a:avLst/>
          </a:prstGeom>
        </p:spPr>
      </p:pic>
      <p:pic>
        <p:nvPicPr>
          <p:cNvPr id="6" name="Espace réservé du contenu 7" descr="24053a-bvi13067_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48" r="-18248"/>
          <a:stretch>
            <a:fillRect/>
          </a:stretch>
        </p:blipFill>
        <p:spPr>
          <a:xfrm>
            <a:off x="-1322980" y="1874942"/>
            <a:ext cx="7918879" cy="5001058"/>
          </a:xfrm>
          <a:prstGeom prst="rect">
            <a:avLst/>
          </a:prstGeom>
        </p:spPr>
      </p:pic>
      <p:pic>
        <p:nvPicPr>
          <p:cNvPr id="7" name="Espace réservé du contenu 8" descr="IMG_26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2181920" y="-156366"/>
            <a:ext cx="6365595" cy="3500832"/>
          </a:xfrm>
          <a:prstGeom prst="rect">
            <a:avLst/>
          </a:prstGeom>
        </p:spPr>
      </p:pic>
      <p:pic>
        <p:nvPicPr>
          <p:cNvPr id="9" name="Image 8" descr="IMG_285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5322" y="281238"/>
            <a:ext cx="3500832" cy="2625624"/>
          </a:xfrm>
          <a:prstGeom prst="rect">
            <a:avLst/>
          </a:prstGeom>
        </p:spPr>
      </p:pic>
      <p:pic>
        <p:nvPicPr>
          <p:cNvPr id="5" name="Image 4" descr="24053a-bvi13067_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648" y="3236099"/>
            <a:ext cx="4882237" cy="36649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81744" y="2470883"/>
            <a:ext cx="5692042" cy="1143000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CCFFCC"/>
                </a:solidFill>
              </a:rPr>
              <a:t>Vues du auvent</a:t>
            </a:r>
            <a:endParaRPr lang="fr-FR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IMG_27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38616" y="2052618"/>
            <a:ext cx="4212632" cy="5398134"/>
          </a:xfrm>
          <a:prstGeom prst="rect">
            <a:avLst/>
          </a:prstGeom>
        </p:spPr>
      </p:pic>
      <p:pic>
        <p:nvPicPr>
          <p:cNvPr id="8" name="Image 7" descr="IMG_27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24312" y="2487825"/>
            <a:ext cx="4994487" cy="37458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2701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5653361" y="22966"/>
            <a:ext cx="4893064" cy="2690996"/>
          </a:xfrm>
        </p:spPr>
      </p:pic>
      <p:pic>
        <p:nvPicPr>
          <p:cNvPr id="5" name="Image 4" descr="IMG_268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865" y="0"/>
            <a:ext cx="4252173" cy="3189130"/>
          </a:xfrm>
          <a:prstGeom prst="rect">
            <a:avLst/>
          </a:prstGeom>
        </p:spPr>
      </p:pic>
      <p:pic>
        <p:nvPicPr>
          <p:cNvPr id="6" name="Image 5" descr="IMG_26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13" y="-347535"/>
            <a:ext cx="4715553" cy="35366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80377" y="2892598"/>
            <a:ext cx="225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FFCC"/>
                </a:solidFill>
              </a:rPr>
              <a:t>Des fleurs et la source</a:t>
            </a:r>
            <a:endParaRPr lang="fr-FR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4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IMG_26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35933">
            <a:off x="1640020" y="967725"/>
            <a:ext cx="4299301" cy="3224476"/>
          </a:xfrm>
          <a:prstGeom prst="rect">
            <a:avLst/>
          </a:prstGeom>
        </p:spPr>
      </p:pic>
      <p:pic>
        <p:nvPicPr>
          <p:cNvPr id="16" name="Image 15" descr="IMG_28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4463" y="2769662"/>
            <a:ext cx="5975392" cy="4481545"/>
          </a:xfrm>
          <a:prstGeom prst="rect">
            <a:avLst/>
          </a:prstGeom>
        </p:spPr>
      </p:pic>
      <p:pic>
        <p:nvPicPr>
          <p:cNvPr id="17" name="Image 16" descr="1958a-703164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73">
            <a:off x="5133043" y="3093491"/>
            <a:ext cx="4199881" cy="3954611"/>
          </a:xfrm>
          <a:prstGeom prst="rect">
            <a:avLst/>
          </a:prstGeom>
        </p:spPr>
      </p:pic>
      <p:pic>
        <p:nvPicPr>
          <p:cNvPr id="13" name="Image 12" descr="IMG_263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566" y="3634886"/>
            <a:ext cx="4594988" cy="34462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24053a-bvi13067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3221" y="-18835"/>
            <a:ext cx="3888281" cy="3206040"/>
          </a:xfrm>
          <a:prstGeom prst="rect">
            <a:avLst/>
          </a:prstGeom>
        </p:spPr>
      </p:pic>
      <p:pic>
        <p:nvPicPr>
          <p:cNvPr id="12" name="Image 11" descr="IMG_263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329" y="1"/>
            <a:ext cx="3869374" cy="3206040"/>
          </a:xfrm>
          <a:prstGeom prst="rect">
            <a:avLst/>
          </a:prstGeom>
        </p:spPr>
      </p:pic>
      <p:pic>
        <p:nvPicPr>
          <p:cNvPr id="6" name="Image 5" descr="1958a-703164_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929" y="-18835"/>
            <a:ext cx="4293071" cy="32248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6313" y="2567012"/>
            <a:ext cx="4811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CFFCC"/>
                </a:solidFill>
              </a:rPr>
              <a:t>LA LONGÈRE 1860, où </a:t>
            </a:r>
          </a:p>
          <a:p>
            <a:pPr algn="ctr"/>
            <a:r>
              <a:rPr lang="fr-FR" sz="2000" b="1" dirty="0" smtClean="0">
                <a:solidFill>
                  <a:srgbClr val="CCFFCC"/>
                </a:solidFill>
              </a:rPr>
              <a:t>il </a:t>
            </a:r>
            <a:r>
              <a:rPr lang="fr-FR" sz="2000" b="1" dirty="0">
                <a:solidFill>
                  <a:srgbClr val="CCFFCC"/>
                </a:solidFill>
              </a:rPr>
              <a:t>fait bon vivre confortablement, </a:t>
            </a:r>
            <a:endParaRPr lang="fr-FR" sz="2000" b="1" dirty="0" smtClean="0">
              <a:solidFill>
                <a:srgbClr val="CCFFCC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CCFFCC"/>
                </a:solidFill>
              </a:rPr>
              <a:t>3 </a:t>
            </a:r>
            <a:r>
              <a:rPr lang="fr-FR" sz="2000" b="1" dirty="0">
                <a:solidFill>
                  <a:srgbClr val="CCFFCC"/>
                </a:solidFill>
              </a:rPr>
              <a:t>salles de bain, </a:t>
            </a:r>
            <a:endParaRPr lang="fr-FR" sz="2000" b="1" dirty="0" smtClean="0">
              <a:solidFill>
                <a:srgbClr val="CCFFCC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CCFFCC"/>
                </a:solidFill>
              </a:rPr>
              <a:t>2 </a:t>
            </a:r>
            <a:r>
              <a:rPr lang="fr-FR" sz="2000" b="1" dirty="0">
                <a:solidFill>
                  <a:srgbClr val="CCFFCC"/>
                </a:solidFill>
              </a:rPr>
              <a:t>cuisines </a:t>
            </a:r>
            <a:endParaRPr lang="fr-FR" sz="2000" b="1" dirty="0" smtClean="0">
              <a:solidFill>
                <a:srgbClr val="CCFFCC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CCFFCC"/>
                </a:solidFill>
              </a:rPr>
              <a:t>4 </a:t>
            </a:r>
            <a:r>
              <a:rPr lang="fr-FR" sz="2000" b="1" dirty="0" err="1">
                <a:solidFill>
                  <a:srgbClr val="CCFFCC"/>
                </a:solidFill>
              </a:rPr>
              <a:t>wc</a:t>
            </a:r>
            <a:endParaRPr lang="fr-FR" sz="2000" b="1" dirty="0">
              <a:solidFill>
                <a:srgbClr val="CCFFCC"/>
              </a:solidFill>
            </a:endParaRPr>
          </a:p>
          <a:p>
            <a:pPr algn="ctr"/>
            <a:endParaRPr lang="fr-FR" sz="2000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0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4053a-bvi13067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36" y="3357703"/>
            <a:ext cx="4571904" cy="3431993"/>
          </a:xfrm>
          <a:prstGeom prst="rect">
            <a:avLst/>
          </a:prstGeom>
        </p:spPr>
      </p:pic>
      <p:pic>
        <p:nvPicPr>
          <p:cNvPr id="9" name="Espace réservé du contenu 8" descr="IMG_262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4448265" y="667870"/>
            <a:ext cx="5592239" cy="3153389"/>
          </a:xfrm>
          <a:prstGeom prst="rect">
            <a:avLst/>
          </a:prstGeom>
        </p:spPr>
      </p:pic>
      <p:pic>
        <p:nvPicPr>
          <p:cNvPr id="6" name="Image 5" descr="24053a-bvi13067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025" y="3357703"/>
            <a:ext cx="4521055" cy="3393822"/>
          </a:xfrm>
          <a:prstGeom prst="rect">
            <a:avLst/>
          </a:prstGeom>
        </p:spPr>
      </p:pic>
      <p:pic>
        <p:nvPicPr>
          <p:cNvPr id="5" name="Image 4" descr="DSC0447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36" y="215238"/>
            <a:ext cx="5467354" cy="31424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9956" y="5983636"/>
            <a:ext cx="7968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37FAD1"/>
                </a:solidFill>
              </a:rPr>
              <a:t>Le Gadrad un lieu dit complet </a:t>
            </a:r>
            <a:r>
              <a:rPr lang="fr-FR" sz="2000" b="1" dirty="0" smtClean="0">
                <a:solidFill>
                  <a:srgbClr val="37FAD1"/>
                </a:solidFill>
              </a:rPr>
              <a:t>sur </a:t>
            </a:r>
            <a:r>
              <a:rPr lang="fr-FR" sz="2000" b="1" dirty="0">
                <a:solidFill>
                  <a:srgbClr val="37FAD1"/>
                </a:solidFill>
              </a:rPr>
              <a:t>1,5 de nature sauvage</a:t>
            </a:r>
            <a:r>
              <a:rPr lang="mr-IN" sz="2000" b="1" dirty="0" smtClean="0">
                <a:solidFill>
                  <a:srgbClr val="37FAD1"/>
                </a:solidFill>
              </a:rPr>
              <a:t>…</a:t>
            </a:r>
            <a:r>
              <a:rPr lang="fr-FR" sz="2000" b="1" dirty="0" smtClean="0">
                <a:solidFill>
                  <a:srgbClr val="37FAD1"/>
                </a:solidFill>
              </a:rPr>
              <a:t>un </a:t>
            </a:r>
            <a:r>
              <a:rPr lang="fr-FR" sz="2000" b="1" dirty="0">
                <a:solidFill>
                  <a:srgbClr val="37FAD1"/>
                </a:solidFill>
              </a:rPr>
              <a:t>petit paradis en bordure de rivière, </a:t>
            </a:r>
          </a:p>
        </p:txBody>
      </p:sp>
    </p:spTree>
    <p:extLst>
      <p:ext uri="{BB962C8B-B14F-4D97-AF65-F5344CB8AC3E}">
        <p14:creationId xmlns:p14="http://schemas.microsoft.com/office/powerpoint/2010/main" val="111602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45D7C2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Gîte ou Stage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DORMIR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MANGER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85562" y="4240176"/>
            <a:ext cx="52135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Sur place si vous le </a:t>
            </a:r>
            <a:r>
              <a:rPr lang="fr-FR" sz="2000" b="1" dirty="0" smtClean="0"/>
              <a:t>souhaitez</a:t>
            </a:r>
          </a:p>
          <a:p>
            <a:r>
              <a:rPr lang="fr-FR" sz="2000" b="1" dirty="0" smtClean="0"/>
              <a:t>des </a:t>
            </a:r>
            <a:r>
              <a:rPr lang="fr-FR" sz="2000" b="1" dirty="0"/>
              <a:t>repas </a:t>
            </a:r>
            <a:r>
              <a:rPr lang="fr-FR" sz="2000" b="1" dirty="0" smtClean="0"/>
              <a:t>pour les groupes </a:t>
            </a:r>
            <a:r>
              <a:rPr lang="fr-FR" sz="2000" b="1" dirty="0"/>
              <a:t>peuvent être </a:t>
            </a:r>
            <a:r>
              <a:rPr lang="fr-FR" sz="2000" b="1" dirty="0" smtClean="0"/>
              <a:t>servis</a:t>
            </a:r>
            <a:r>
              <a:rPr lang="fr-FR" sz="2000" b="1" dirty="0"/>
              <a:t> </a:t>
            </a:r>
            <a:endParaRPr lang="fr-FR" sz="2000" b="1" dirty="0" smtClean="0"/>
          </a:p>
          <a:p>
            <a:r>
              <a:rPr lang="fr-FR" sz="2000" b="1" dirty="0" smtClean="0"/>
              <a:t>en </a:t>
            </a:r>
            <a:r>
              <a:rPr lang="fr-FR" sz="2000" b="1" dirty="0"/>
              <a:t>commandant à l’avance </a:t>
            </a:r>
          </a:p>
          <a:p>
            <a:endParaRPr lang="fr-FR" sz="2000" b="1" dirty="0" smtClean="0"/>
          </a:p>
          <a:p>
            <a:endParaRPr lang="fr-FR" sz="2000" b="1" dirty="0"/>
          </a:p>
          <a:p>
            <a:r>
              <a:rPr lang="fr-FR" sz="2000" b="1" dirty="0" smtClean="0"/>
              <a:t>Cuisine de qualité, bio et végétarienne possible</a:t>
            </a:r>
            <a:endParaRPr lang="fr-FR" sz="2000" b="1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09057" y="1816466"/>
            <a:ext cx="274490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CHAMBRES </a:t>
            </a:r>
          </a:p>
          <a:p>
            <a:r>
              <a:rPr lang="fr-FR" b="1" dirty="0" smtClean="0"/>
              <a:t>LIT SIMPLE ET/OU DOUBLE</a:t>
            </a:r>
          </a:p>
          <a:p>
            <a:endParaRPr lang="fr-FR" b="1" dirty="0" smtClean="0"/>
          </a:p>
          <a:p>
            <a:r>
              <a:rPr lang="fr-FR" b="1" dirty="0" smtClean="0"/>
              <a:t>2 PERSONNES </a:t>
            </a:r>
          </a:p>
          <a:p>
            <a:r>
              <a:rPr lang="fr-FR" b="1" dirty="0" smtClean="0"/>
              <a:t>3 PERSONNES </a:t>
            </a:r>
          </a:p>
          <a:p>
            <a:r>
              <a:rPr lang="fr-FR" b="1" dirty="0" smtClean="0"/>
              <a:t>4 </a:t>
            </a:r>
            <a:r>
              <a:rPr lang="fr-FR" b="1" dirty="0"/>
              <a:t>PERSONNES </a:t>
            </a:r>
          </a:p>
        </p:txBody>
      </p:sp>
    </p:spTree>
    <p:extLst>
      <p:ext uri="{BB962C8B-B14F-4D97-AF65-F5344CB8AC3E}">
        <p14:creationId xmlns:p14="http://schemas.microsoft.com/office/powerpoint/2010/main" val="363012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IMG_46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9143999" cy="5440361"/>
          </a:xfrm>
          <a:prstGeom prst="rect">
            <a:avLst/>
          </a:prstGeom>
        </p:spPr>
      </p:pic>
      <p:pic>
        <p:nvPicPr>
          <p:cNvPr id="4" name="Espace réservé du contenu 3" descr="24053a-bvi13067_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67688" cy="2732037"/>
          </a:xfrm>
        </p:spPr>
      </p:pic>
      <p:pic>
        <p:nvPicPr>
          <p:cNvPr id="5" name="Image 4" descr="1958a-703164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845" y="-1"/>
            <a:ext cx="4278155" cy="27320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8858" y="2812146"/>
            <a:ext cx="3755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g</a:t>
            </a:r>
            <a:r>
              <a:rPr lang="fr-FR" b="1" dirty="0" smtClean="0"/>
              <a:t>îte indépendant, </a:t>
            </a:r>
          </a:p>
          <a:p>
            <a:r>
              <a:rPr lang="fr-FR" b="1" dirty="0" smtClean="0"/>
              <a:t>une grande salle de vie avec cuisine américaine</a:t>
            </a:r>
          </a:p>
          <a:p>
            <a:r>
              <a:rPr lang="fr-FR" b="1" dirty="0" smtClean="0"/>
              <a:t>1 canapé et un canapé lit double</a:t>
            </a:r>
          </a:p>
          <a:p>
            <a:r>
              <a:rPr lang="fr-FR" b="1" dirty="0" smtClean="0"/>
              <a:t>Une grande </a:t>
            </a:r>
            <a:r>
              <a:rPr lang="fr-FR" b="1" dirty="0" err="1" smtClean="0"/>
              <a:t>mézzanine</a:t>
            </a:r>
            <a:r>
              <a:rPr lang="fr-FR" b="1" dirty="0" smtClean="0"/>
              <a:t> un  lit</a:t>
            </a:r>
          </a:p>
          <a:p>
            <a:r>
              <a:rPr lang="fr-FR" b="1" dirty="0" smtClean="0"/>
              <a:t> et un lit double</a:t>
            </a:r>
          </a:p>
          <a:p>
            <a:r>
              <a:rPr lang="fr-FR" b="1" dirty="0" smtClean="0"/>
              <a:t>Une chambre avec trois couchages </a:t>
            </a:r>
          </a:p>
          <a:p>
            <a:r>
              <a:rPr lang="fr-FR" b="1" dirty="0" smtClean="0"/>
              <a:t>Une salle de bain douche italienne lavabo </a:t>
            </a:r>
            <a:r>
              <a:rPr lang="fr-FR" b="1" dirty="0" err="1" smtClean="0"/>
              <a:t>wc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3233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958a-703164_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43292"/>
            <a:ext cx="9204583" cy="3568030"/>
          </a:xfrm>
        </p:spPr>
      </p:pic>
      <p:pic>
        <p:nvPicPr>
          <p:cNvPr id="7" name="Image 6" descr="DSC044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166" y="2633024"/>
            <a:ext cx="5468416" cy="4280998"/>
          </a:xfrm>
          <a:prstGeom prst="rect">
            <a:avLst/>
          </a:prstGeom>
        </p:spPr>
      </p:pic>
      <p:pic>
        <p:nvPicPr>
          <p:cNvPr id="6" name="Image 5" descr="24053a-bvi13067_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33024"/>
            <a:ext cx="5247821" cy="42249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93953" y="3192672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CCFFCC"/>
                </a:solidFill>
              </a:rPr>
              <a:t>Salle à manger</a:t>
            </a:r>
            <a:endParaRPr lang="fr-FR" sz="20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9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17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803047" y="449103"/>
            <a:ext cx="10774534" cy="5925579"/>
          </a:xfrm>
        </p:spPr>
      </p:pic>
    </p:spTree>
    <p:extLst>
      <p:ext uri="{BB962C8B-B14F-4D97-AF65-F5344CB8AC3E}">
        <p14:creationId xmlns:p14="http://schemas.microsoft.com/office/powerpoint/2010/main" val="218271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17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62613">
            <a:off x="684106" y="-268836"/>
            <a:ext cx="10212791" cy="8022464"/>
          </a:xfrm>
          <a:prstGeom prst="rect">
            <a:avLst/>
          </a:prstGeom>
        </p:spPr>
      </p:pic>
      <p:pic>
        <p:nvPicPr>
          <p:cNvPr id="5" name="Image 4" descr="IMG_17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93865" y="330977"/>
            <a:ext cx="7459455" cy="55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1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958a-703164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126" y="4388651"/>
            <a:ext cx="4702874" cy="2469349"/>
          </a:xfrm>
          <a:prstGeom prst="rect">
            <a:avLst/>
          </a:prstGeom>
        </p:spPr>
      </p:pic>
      <p:pic>
        <p:nvPicPr>
          <p:cNvPr id="5" name="Image 4" descr="24053a-bvi13067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887" y="-1"/>
            <a:ext cx="6389429" cy="4796355"/>
          </a:xfrm>
          <a:prstGeom prst="rect">
            <a:avLst/>
          </a:prstGeom>
        </p:spPr>
      </p:pic>
      <p:pic>
        <p:nvPicPr>
          <p:cNvPr id="6" name="Espace réservé du contenu 5" descr="1958a-703164_9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817" y="-78936"/>
            <a:ext cx="8229600" cy="4525963"/>
          </a:xfrm>
        </p:spPr>
      </p:pic>
      <p:pic>
        <p:nvPicPr>
          <p:cNvPr id="8" name="Image 7" descr="IMG_26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0670"/>
            <a:ext cx="4441126" cy="24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4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396</Words>
  <Application>Microsoft Macintosh PowerPoint</Application>
  <PresentationFormat>Présentation à l'écran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Tout un lieu dit sur  1,5 hectare en  bordure de rivière</vt:lpstr>
      <vt:lpstr>Présentation PowerPoint</vt:lpstr>
      <vt:lpstr>Présentation PowerPoint</vt:lpstr>
      <vt:lpstr>Gîte ou Stage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Auvent  et l’étable espaces  de travail  et de  convivialité Découvrir  et s’initier</vt:lpstr>
      <vt:lpstr>Présentation PowerPoint</vt:lpstr>
      <vt:lpstr>GÎTE RÉSIDENCES D’ARTISTES,  STAGES OU VACANCES</vt:lpstr>
      <vt:lpstr>Présentation PowerPoint</vt:lpstr>
      <vt:lpstr>Vues du auvent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Tout un lieu dit sur 1,5 hectare en bordure de rivière</dc:title>
  <dc:creator>Utilisateur de Microsoft Office</dc:creator>
  <cp:lastModifiedBy>Utilisateur de Microsoft Office</cp:lastModifiedBy>
  <cp:revision>42</cp:revision>
  <dcterms:created xsi:type="dcterms:W3CDTF">2019-02-11T17:49:46Z</dcterms:created>
  <dcterms:modified xsi:type="dcterms:W3CDTF">2019-03-05T21:15:25Z</dcterms:modified>
</cp:coreProperties>
</file>